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5" r:id="rId6"/>
    <p:sldId id="260" r:id="rId7"/>
    <p:sldId id="261" r:id="rId8"/>
    <p:sldId id="266" r:id="rId9"/>
    <p:sldId id="267" r:id="rId10"/>
    <p:sldId id="262" r:id="rId11"/>
    <p:sldId id="263" r:id="rId12"/>
    <p:sldId id="264" r:id="rId13"/>
    <p:sldId id="268" r:id="rId1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82" d="100"/>
          <a:sy n="82" d="100"/>
        </p:scale>
        <p:origin x="-156" y="-84"/>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5349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9" name="Title 28"/>
          <p:cNvSpPr>
            <a:spLocks noGrp="1"/>
          </p:cNvSpPr>
          <p:nvPr>
            <p:ph type="ctrTitle"/>
          </p:nvPr>
        </p:nvSpPr>
        <p:spPr>
          <a:xfrm>
            <a:off x="381000" y="4853411"/>
            <a:ext cx="8458200" cy="1222375"/>
          </a:xfrm>
        </p:spPr>
        <p:txBody>
          <a:bodyPr anchor="t"/>
          <a:lstStyle/>
          <a:p>
            <a:r>
              <a:rPr kumimoji="0" lang="en-US" smtClean="0"/>
              <a:t>Click to edit Master title style</a:t>
            </a:r>
            <a:endParaRPr kumimoji="0" lang="en-US"/>
          </a:p>
        </p:txBody>
      </p:sp>
      <p:sp>
        <p:nvSpPr>
          <p:cNvPr id="9" name="Subtitle 8"/>
          <p:cNvSpPr>
            <a:spLocks noGrp="1"/>
          </p:cNvSpPr>
          <p:nvPr>
            <p:ph type="subTitle" idx="1"/>
          </p:nvPr>
        </p:nvSpPr>
        <p:spPr>
          <a:xfrm>
            <a:off x="381000" y="3886200"/>
            <a:ext cx="8458200" cy="914400"/>
          </a:xfrm>
        </p:spPr>
        <p:txBody>
          <a:bodyPr anchor="b"/>
          <a:lstStyle>
            <a:lvl1pPr marL="0" indent="0" algn="l">
              <a:buNone/>
              <a:defRPr sz="2400">
                <a:solidFill>
                  <a:schemeClr val="tx2">
                    <a:shade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16" name="Date Placeholder 15"/>
          <p:cNvSpPr>
            <a:spLocks noGrp="1"/>
          </p:cNvSpPr>
          <p:nvPr>
            <p:ph type="dt" sz="half" idx="10"/>
          </p:nvPr>
        </p:nvSpPr>
        <p:spPr/>
        <p:txBody>
          <a:bodyPr/>
          <a:lstStyle/>
          <a:p>
            <a:fld id="{B200EC5E-7AC9-48D5-B804-F82813DD5E89}" type="datetimeFigureOut">
              <a:rPr lang="en-US" smtClean="0"/>
              <a:t>6/23/2009</a:t>
            </a:fld>
            <a:endParaRPr lang="en-US"/>
          </a:p>
        </p:txBody>
      </p:sp>
      <p:sp>
        <p:nvSpPr>
          <p:cNvPr id="2" name="Footer Placeholder 1"/>
          <p:cNvSpPr>
            <a:spLocks noGrp="1"/>
          </p:cNvSpPr>
          <p:nvPr>
            <p:ph type="ftr" sz="quarter" idx="11"/>
          </p:nvPr>
        </p:nvSpPr>
        <p:spPr/>
        <p:txBody>
          <a:bodyPr/>
          <a:lstStyle/>
          <a:p>
            <a:endParaRPr lang="en-US"/>
          </a:p>
        </p:txBody>
      </p:sp>
      <p:sp>
        <p:nvSpPr>
          <p:cNvPr id="15" name="Slide Number Placeholder 14"/>
          <p:cNvSpPr>
            <a:spLocks noGrp="1"/>
          </p:cNvSpPr>
          <p:nvPr>
            <p:ph type="sldNum" sz="quarter" idx="12"/>
          </p:nvPr>
        </p:nvSpPr>
        <p:spPr>
          <a:xfrm>
            <a:off x="8229600" y="6473952"/>
            <a:ext cx="758952" cy="246888"/>
          </a:xfrm>
        </p:spPr>
        <p:txBody>
          <a:bodyPr/>
          <a:lstStyle/>
          <a:p>
            <a:fld id="{099D90CC-EBB3-4FD9-A134-3D163540A547}" type="slidenum">
              <a:rPr lang="en-US" smtClean="0"/>
              <a:t>‹#›</a:t>
            </a:fld>
            <a:endParaRPr lang="en-US"/>
          </a:p>
        </p:txBody>
      </p:sp>
    </p:spTree>
  </p:cSld>
  <p:clrMapOvr>
    <a:masterClrMapping/>
  </p:clrMapOvr>
  <p:transition spd="med">
    <p:wipe dir="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B200EC5E-7AC9-48D5-B804-F82813DD5E89}" type="datetimeFigureOut">
              <a:rPr lang="en-US" smtClean="0"/>
              <a:t>6/23/2009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99D90CC-EBB3-4FD9-A134-3D163540A547}" type="slidenum">
              <a:rPr lang="en-US" smtClean="0"/>
              <a:t>‹#›</a:t>
            </a:fld>
            <a:endParaRPr lang="en-US"/>
          </a:p>
        </p:txBody>
      </p:sp>
    </p:spTree>
  </p:cSld>
  <p:clrMapOvr>
    <a:masterClrMapping/>
  </p:clrMapOvr>
  <p:transition spd="med">
    <p:wipe dir="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549276"/>
            <a:ext cx="18288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549276"/>
            <a:ext cx="62484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B200EC5E-7AC9-48D5-B804-F82813DD5E89}" type="datetimeFigureOut">
              <a:rPr lang="en-US" smtClean="0"/>
              <a:t>6/23/2009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99D90CC-EBB3-4FD9-A134-3D163540A547}" type="slidenum">
              <a:rPr lang="en-US" smtClean="0"/>
              <a:t>‹#›</a:t>
            </a:fld>
            <a:endParaRPr lang="en-US"/>
          </a:p>
        </p:txBody>
      </p:sp>
    </p:spTree>
  </p:cSld>
  <p:clrMapOvr>
    <a:masterClrMapping/>
  </p:clrMapOvr>
  <p:transition spd="med">
    <p:wipe dir="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2" name="Title 21"/>
          <p:cNvSpPr>
            <a:spLocks noGrp="1"/>
          </p:cNvSpPr>
          <p:nvPr>
            <p:ph type="title"/>
          </p:nvPr>
        </p:nvSpPr>
        <p:spPr/>
        <p:txBody>
          <a:bodyPr/>
          <a:lstStyle/>
          <a:p>
            <a:r>
              <a:rPr kumimoji="0" lang="en-US" smtClean="0"/>
              <a:t>Click to edit Master title style</a:t>
            </a:r>
            <a:endParaRPr kumimoji="0" lang="en-US"/>
          </a:p>
        </p:txBody>
      </p:sp>
      <p:sp>
        <p:nvSpPr>
          <p:cNvPr id="27" name="Content Placeholder 26"/>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Date Placeholder 24"/>
          <p:cNvSpPr>
            <a:spLocks noGrp="1"/>
          </p:cNvSpPr>
          <p:nvPr>
            <p:ph type="dt" sz="half" idx="10"/>
          </p:nvPr>
        </p:nvSpPr>
        <p:spPr/>
        <p:txBody>
          <a:bodyPr/>
          <a:lstStyle/>
          <a:p>
            <a:fld id="{B200EC5E-7AC9-48D5-B804-F82813DD5E89}" type="datetimeFigureOut">
              <a:rPr lang="en-US" smtClean="0"/>
              <a:t>6/23/2009</a:t>
            </a:fld>
            <a:endParaRPr lang="en-US"/>
          </a:p>
        </p:txBody>
      </p:sp>
      <p:sp>
        <p:nvSpPr>
          <p:cNvPr id="19" name="Footer Placeholder 18"/>
          <p:cNvSpPr>
            <a:spLocks noGrp="1"/>
          </p:cNvSpPr>
          <p:nvPr>
            <p:ph type="ftr" sz="quarter" idx="11"/>
          </p:nvPr>
        </p:nvSpPr>
        <p:spPr>
          <a:xfrm>
            <a:off x="3581400" y="76200"/>
            <a:ext cx="2895600" cy="288925"/>
          </a:xfrm>
        </p:spPr>
        <p:txBody>
          <a:bodyPr/>
          <a:lstStyle/>
          <a:p>
            <a:endParaRPr lang="en-US"/>
          </a:p>
        </p:txBody>
      </p:sp>
      <p:sp>
        <p:nvSpPr>
          <p:cNvPr id="16" name="Slide Number Placeholder 15"/>
          <p:cNvSpPr>
            <a:spLocks noGrp="1"/>
          </p:cNvSpPr>
          <p:nvPr>
            <p:ph type="sldNum" sz="quarter" idx="12"/>
          </p:nvPr>
        </p:nvSpPr>
        <p:spPr>
          <a:xfrm>
            <a:off x="8229600" y="6473952"/>
            <a:ext cx="758952" cy="246888"/>
          </a:xfrm>
        </p:spPr>
        <p:txBody>
          <a:bodyPr/>
          <a:lstStyle/>
          <a:p>
            <a:fld id="{099D90CC-EBB3-4FD9-A134-3D163540A547}" type="slidenum">
              <a:rPr lang="en-US" smtClean="0"/>
              <a:t>‹#›</a:t>
            </a:fld>
            <a:endParaRPr lang="en-US"/>
          </a:p>
        </p:txBody>
      </p:sp>
    </p:spTree>
  </p:cSld>
  <p:clrMapOvr>
    <a:masterClrMapping/>
  </p:clrMapOvr>
  <p:transition spd="med">
    <p:wipe dir="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2"/>
      </p:bgRef>
    </p:bg>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3444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Text Placeholder 5"/>
          <p:cNvSpPr>
            <a:spLocks noGrp="1"/>
          </p:cNvSpPr>
          <p:nvPr>
            <p:ph type="body" idx="1"/>
          </p:nvPr>
        </p:nvSpPr>
        <p:spPr>
          <a:xfrm>
            <a:off x="381000" y="1676400"/>
            <a:ext cx="8458200" cy="1219200"/>
          </a:xfrm>
        </p:spPr>
        <p:txBody>
          <a:bodyPr anchor="b"/>
          <a:lstStyle>
            <a:lvl1pPr marL="0" indent="0" algn="r">
              <a:buNone/>
              <a:defRPr sz="2000">
                <a:solidFill>
                  <a:schemeClr val="tx2">
                    <a:shade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19" name="Date Placeholder 18"/>
          <p:cNvSpPr>
            <a:spLocks noGrp="1"/>
          </p:cNvSpPr>
          <p:nvPr>
            <p:ph type="dt" sz="half" idx="10"/>
          </p:nvPr>
        </p:nvSpPr>
        <p:spPr/>
        <p:txBody>
          <a:bodyPr/>
          <a:lstStyle/>
          <a:p>
            <a:fld id="{B200EC5E-7AC9-48D5-B804-F82813DD5E89}" type="datetimeFigureOut">
              <a:rPr lang="en-US" smtClean="0"/>
              <a:t>6/23/2009</a:t>
            </a:fld>
            <a:endParaRPr lang="en-US"/>
          </a:p>
        </p:txBody>
      </p:sp>
      <p:sp>
        <p:nvSpPr>
          <p:cNvPr id="11" name="Footer Placeholder 10"/>
          <p:cNvSpPr>
            <a:spLocks noGrp="1"/>
          </p:cNvSpPr>
          <p:nvPr>
            <p:ph type="ftr" sz="quarter" idx="11"/>
          </p:nvPr>
        </p:nvSpPr>
        <p:spPr/>
        <p:txBody>
          <a:bodyPr/>
          <a:lstStyle/>
          <a:p>
            <a:endParaRPr lang="en-US"/>
          </a:p>
        </p:txBody>
      </p:sp>
      <p:sp>
        <p:nvSpPr>
          <p:cNvPr id="16" name="Slide Number Placeholder 15"/>
          <p:cNvSpPr>
            <a:spLocks noGrp="1"/>
          </p:cNvSpPr>
          <p:nvPr>
            <p:ph type="sldNum" sz="quarter" idx="12"/>
          </p:nvPr>
        </p:nvSpPr>
        <p:spPr/>
        <p:txBody>
          <a:bodyPr/>
          <a:lstStyle/>
          <a:p>
            <a:fld id="{099D90CC-EBB3-4FD9-A134-3D163540A547}" type="slidenum">
              <a:rPr lang="en-US" smtClean="0"/>
              <a:t>‹#›</a:t>
            </a:fld>
            <a:endParaRPr lang="en-US"/>
          </a:p>
        </p:txBody>
      </p:sp>
      <p:sp>
        <p:nvSpPr>
          <p:cNvPr id="8" name="Title 7"/>
          <p:cNvSpPr>
            <a:spLocks noGrp="1"/>
          </p:cNvSpPr>
          <p:nvPr>
            <p:ph type="title"/>
          </p:nvPr>
        </p:nvSpPr>
        <p:spPr>
          <a:xfrm>
            <a:off x="180475" y="2947085"/>
            <a:ext cx="8686800" cy="1184825"/>
          </a:xfrm>
        </p:spPr>
        <p:txBody>
          <a:bodyPr rtlCol="0" anchor="t"/>
          <a:lstStyle>
            <a:lvl1pPr algn="r">
              <a:defRPr/>
            </a:lvl1pPr>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transition spd="med">
    <p:wipe dir="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0" name="Title 19"/>
          <p:cNvSpPr>
            <a:spLocks noGrp="1"/>
          </p:cNvSpPr>
          <p:nvPr>
            <p:ph type="title"/>
          </p:nvPr>
        </p:nvSpPr>
        <p:spPr>
          <a:xfrm>
            <a:off x="301752" y="457200"/>
            <a:ext cx="8686800" cy="841248"/>
          </a:xfrm>
        </p:spPr>
        <p:txBody>
          <a:bodyPr/>
          <a:lstStyle/>
          <a:p>
            <a:r>
              <a:rPr kumimoji="0" lang="en-US" smtClean="0"/>
              <a:t>Click to edit Master title style</a:t>
            </a:r>
            <a:endParaRPr kumimoji="0" lang="en-US"/>
          </a:p>
        </p:txBody>
      </p:sp>
      <p:sp>
        <p:nvSpPr>
          <p:cNvPr id="14" name="Content Placeholder 13"/>
          <p:cNvSpPr>
            <a:spLocks noGrp="1"/>
          </p:cNvSpPr>
          <p:nvPr>
            <p:ph sz="half" idx="1"/>
          </p:nvPr>
        </p:nvSpPr>
        <p:spPr>
          <a:xfrm>
            <a:off x="304800" y="1600200"/>
            <a:ext cx="41910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2"/>
          </p:nvPr>
        </p:nvSpPr>
        <p:spPr>
          <a:xfrm>
            <a:off x="4648200" y="1600200"/>
            <a:ext cx="43434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1" name="Date Placeholder 20"/>
          <p:cNvSpPr>
            <a:spLocks noGrp="1"/>
          </p:cNvSpPr>
          <p:nvPr>
            <p:ph type="dt" sz="half" idx="10"/>
          </p:nvPr>
        </p:nvSpPr>
        <p:spPr/>
        <p:txBody>
          <a:bodyPr/>
          <a:lstStyle/>
          <a:p>
            <a:fld id="{B200EC5E-7AC9-48D5-B804-F82813DD5E89}" type="datetimeFigureOut">
              <a:rPr lang="en-US" smtClean="0"/>
              <a:t>6/23/2009</a:t>
            </a:fld>
            <a:endParaRPr lang="en-US"/>
          </a:p>
        </p:txBody>
      </p:sp>
      <p:sp>
        <p:nvSpPr>
          <p:cNvPr id="10" name="Footer Placeholder 9"/>
          <p:cNvSpPr>
            <a:spLocks noGrp="1"/>
          </p:cNvSpPr>
          <p:nvPr>
            <p:ph type="ftr" sz="quarter" idx="11"/>
          </p:nvPr>
        </p:nvSpPr>
        <p:spPr/>
        <p:txBody>
          <a:bodyPr/>
          <a:lstStyle/>
          <a:p>
            <a:endParaRPr lang="en-US"/>
          </a:p>
        </p:txBody>
      </p:sp>
      <p:sp>
        <p:nvSpPr>
          <p:cNvPr id="31" name="Slide Number Placeholder 30"/>
          <p:cNvSpPr>
            <a:spLocks noGrp="1"/>
          </p:cNvSpPr>
          <p:nvPr>
            <p:ph type="sldNum" sz="quarter" idx="12"/>
          </p:nvPr>
        </p:nvSpPr>
        <p:spPr/>
        <p:txBody>
          <a:bodyPr/>
          <a:lstStyle/>
          <a:p>
            <a:fld id="{099D90CC-EBB3-4FD9-A134-3D163540A547}" type="slidenum">
              <a:rPr lang="en-US" smtClean="0"/>
              <a:t>‹#›</a:t>
            </a:fld>
            <a:endParaRPr lang="en-US"/>
          </a:p>
        </p:txBody>
      </p:sp>
    </p:spTree>
  </p:cSld>
  <p:clrMapOvr>
    <a:masterClrMapping/>
  </p:clrMapOvr>
  <p:transition spd="med">
    <p:wipe dir="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9" name="Title 28"/>
          <p:cNvSpPr>
            <a:spLocks noGrp="1"/>
          </p:cNvSpPr>
          <p:nvPr>
            <p:ph type="title"/>
          </p:nvPr>
        </p:nvSpPr>
        <p:spPr>
          <a:xfrm>
            <a:off x="304800" y="5410200"/>
            <a:ext cx="8610600" cy="882650"/>
          </a:xfrm>
        </p:spPr>
        <p:txBody>
          <a:bodyPr anchor="ctr"/>
          <a:lstStyle>
            <a:lvl1pPr>
              <a:defRPr/>
            </a:lvl1pPr>
          </a:lstStyle>
          <a:p>
            <a:r>
              <a:rPr kumimoji="0" lang="en-US" smtClean="0"/>
              <a:t>Click to edit Master title style</a:t>
            </a:r>
            <a:endParaRPr kumimoji="0" lang="en-US"/>
          </a:p>
        </p:txBody>
      </p:sp>
      <p:sp>
        <p:nvSpPr>
          <p:cNvPr id="13" name="Text Placeholder 12"/>
          <p:cNvSpPr>
            <a:spLocks noGrp="1"/>
          </p:cNvSpPr>
          <p:nvPr>
            <p:ph type="body" idx="1"/>
          </p:nvPr>
        </p:nvSpPr>
        <p:spPr>
          <a:xfrm>
            <a:off x="281444" y="666750"/>
            <a:ext cx="4290556"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25" name="Text Placeholder 24"/>
          <p:cNvSpPr>
            <a:spLocks noGrp="1"/>
          </p:cNvSpPr>
          <p:nvPr>
            <p:ph type="body" sz="half" idx="3"/>
          </p:nvPr>
        </p:nvSpPr>
        <p:spPr>
          <a:xfrm>
            <a:off x="4645025" y="666750"/>
            <a:ext cx="4292241"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Content Placeholder 3"/>
          <p:cNvSpPr>
            <a:spLocks noGrp="1"/>
          </p:cNvSpPr>
          <p:nvPr>
            <p:ph sz="quarter" idx="2"/>
          </p:nvPr>
        </p:nvSpPr>
        <p:spPr>
          <a:xfrm>
            <a:off x="281444" y="1316037"/>
            <a:ext cx="429055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8" name="Content Placeholder 27"/>
          <p:cNvSpPr>
            <a:spLocks noGrp="1"/>
          </p:cNvSpPr>
          <p:nvPr>
            <p:ph sz="quarter" idx="4"/>
          </p:nvPr>
        </p:nvSpPr>
        <p:spPr>
          <a:xfrm>
            <a:off x="4648730" y="1316037"/>
            <a:ext cx="428853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9"/>
          <p:cNvSpPr>
            <a:spLocks noGrp="1"/>
          </p:cNvSpPr>
          <p:nvPr>
            <p:ph type="dt" sz="half" idx="10"/>
          </p:nvPr>
        </p:nvSpPr>
        <p:spPr/>
        <p:txBody>
          <a:bodyPr/>
          <a:lstStyle/>
          <a:p>
            <a:fld id="{B200EC5E-7AC9-48D5-B804-F82813DD5E89}" type="datetimeFigureOut">
              <a:rPr lang="en-US" smtClean="0"/>
              <a:t>6/23/2009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229600" y="6477000"/>
            <a:ext cx="762000" cy="246888"/>
          </a:xfrm>
        </p:spPr>
        <p:txBody>
          <a:bodyPr/>
          <a:lstStyle/>
          <a:p>
            <a:fld id="{099D90CC-EBB3-4FD9-A134-3D163540A547}" type="slidenum">
              <a:rPr lang="en-US" smtClean="0"/>
              <a:t>‹#›</a:t>
            </a:fld>
            <a:endParaRPr lang="en-US"/>
          </a:p>
        </p:txBody>
      </p:sp>
      <p:sp>
        <p:nvSpPr>
          <p:cNvPr id="11" name="Straight Connector 10"/>
          <p:cNvSpPr>
            <a:spLocks noChangeShapeType="1"/>
          </p:cNvSpPr>
          <p:nvPr/>
        </p:nvSpPr>
        <p:spPr bwMode="auto">
          <a:xfrm>
            <a:off x="514350" y="6019800"/>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p:transition spd="med">
    <p:wipe dir="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0" name="Title 29"/>
          <p:cNvSpPr>
            <a:spLocks noGrp="1"/>
          </p:cNvSpPr>
          <p:nvPr>
            <p:ph type="title"/>
          </p:nvPr>
        </p:nvSpPr>
        <p:spPr>
          <a:xfrm>
            <a:off x="301752" y="457200"/>
            <a:ext cx="8686800" cy="841248"/>
          </a:xfrm>
        </p:spPr>
        <p:txBody>
          <a:bodyPr/>
          <a:lstStyle/>
          <a:p>
            <a:r>
              <a:rPr kumimoji="0" lang="en-US" smtClean="0"/>
              <a:t>Click to edit Master title style</a:t>
            </a:r>
            <a:endParaRPr kumimoji="0" lang="en-US"/>
          </a:p>
        </p:txBody>
      </p:sp>
      <p:sp>
        <p:nvSpPr>
          <p:cNvPr id="12" name="Date Placeholder 11"/>
          <p:cNvSpPr>
            <a:spLocks noGrp="1"/>
          </p:cNvSpPr>
          <p:nvPr>
            <p:ph type="dt" sz="half" idx="10"/>
          </p:nvPr>
        </p:nvSpPr>
        <p:spPr/>
        <p:txBody>
          <a:bodyPr/>
          <a:lstStyle/>
          <a:p>
            <a:fld id="{B200EC5E-7AC9-48D5-B804-F82813DD5E89}" type="datetimeFigureOut">
              <a:rPr lang="en-US" smtClean="0"/>
              <a:t>6/23/2009</a:t>
            </a:fld>
            <a:endParaRPr lang="en-US"/>
          </a:p>
        </p:txBody>
      </p:sp>
      <p:sp>
        <p:nvSpPr>
          <p:cNvPr id="21" name="Footer Placeholder 20"/>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99D90CC-EBB3-4FD9-A134-3D163540A547}" type="slidenum">
              <a:rPr lang="en-US" smtClean="0"/>
              <a:t>‹#›</a:t>
            </a:fld>
            <a:endParaRPr lang="en-US"/>
          </a:p>
        </p:txBody>
      </p:sp>
    </p:spTree>
  </p:cSld>
  <p:clrMapOvr>
    <a:masterClrMapping/>
  </p:clrMapOvr>
  <p:transition spd="med">
    <p:wipe dir="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B200EC5E-7AC9-48D5-B804-F82813DD5E89}" type="datetimeFigureOut">
              <a:rPr lang="en-US" smtClean="0"/>
              <a:t>6/23/2009</a:t>
            </a:fld>
            <a:endParaRPr lang="en-US"/>
          </a:p>
        </p:txBody>
      </p:sp>
      <p:sp>
        <p:nvSpPr>
          <p:cNvPr id="24" name="Footer Placeholder 23"/>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99D90CC-EBB3-4FD9-A134-3D163540A547}" type="slidenum">
              <a:rPr lang="en-US" smtClean="0"/>
              <a:t>‹#›</a:t>
            </a:fld>
            <a:endParaRPr lang="en-US"/>
          </a:p>
        </p:txBody>
      </p:sp>
    </p:spTree>
  </p:cSld>
  <p:clrMapOvr>
    <a:masterClrMapping/>
  </p:clrMapOvr>
  <p:transition spd="med">
    <p:wipe dir="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Straight Connector 7"/>
          <p:cNvSpPr>
            <a:spLocks noChangeShapeType="1"/>
          </p:cNvSpPr>
          <p:nvPr/>
        </p:nvSpPr>
        <p:spPr bwMode="auto">
          <a:xfrm>
            <a:off x="514350" y="5849117"/>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Title 11"/>
          <p:cNvSpPr>
            <a:spLocks noGrp="1"/>
          </p:cNvSpPr>
          <p:nvPr>
            <p:ph type="title"/>
          </p:nvPr>
        </p:nvSpPr>
        <p:spPr>
          <a:xfrm>
            <a:off x="457200" y="5486400"/>
            <a:ext cx="8458200" cy="520700"/>
          </a:xfrm>
        </p:spPr>
        <p:txBody>
          <a:bodyPr anchor="ctr"/>
          <a:lstStyle>
            <a:lvl1pPr algn="l">
              <a:buNone/>
              <a:defRPr sz="2000" b="1"/>
            </a:lvl1pPr>
          </a:lstStyle>
          <a:p>
            <a:r>
              <a:rPr kumimoji="0" lang="en-US" smtClean="0"/>
              <a:t>Click to edit Master title style</a:t>
            </a:r>
            <a:endParaRPr kumimoji="0" lang="en-US"/>
          </a:p>
        </p:txBody>
      </p:sp>
      <p:sp>
        <p:nvSpPr>
          <p:cNvPr id="26" name="Text Placeholder 25"/>
          <p:cNvSpPr>
            <a:spLocks noGrp="1"/>
          </p:cNvSpPr>
          <p:nvPr>
            <p:ph type="body" idx="2"/>
          </p:nvPr>
        </p:nvSpPr>
        <p:spPr>
          <a:xfrm>
            <a:off x="457200" y="609600"/>
            <a:ext cx="3008313" cy="4800600"/>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14" name="Content Placeholder 13"/>
          <p:cNvSpPr>
            <a:spLocks noGrp="1"/>
          </p:cNvSpPr>
          <p:nvPr>
            <p:ph sz="half" idx="1"/>
          </p:nvPr>
        </p:nvSpPr>
        <p:spPr>
          <a:xfrm>
            <a:off x="3575050" y="609600"/>
            <a:ext cx="5340350" cy="4800600"/>
          </a:xfrm>
        </p:spPr>
        <p:txBody>
          <a:bodyPr/>
          <a:lstStyle>
            <a:lvl1pPr>
              <a:defRPr sz="3200"/>
            </a:lvl1pPr>
            <a:lvl2pPr>
              <a:defRPr sz="2800"/>
            </a:lvl2pPr>
            <a:lvl3pPr>
              <a:defRPr sz="24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Date Placeholder 24"/>
          <p:cNvSpPr>
            <a:spLocks noGrp="1"/>
          </p:cNvSpPr>
          <p:nvPr>
            <p:ph type="dt" sz="half" idx="10"/>
          </p:nvPr>
        </p:nvSpPr>
        <p:spPr/>
        <p:txBody>
          <a:bodyPr/>
          <a:lstStyle/>
          <a:p>
            <a:fld id="{B200EC5E-7AC9-48D5-B804-F82813DD5E89}" type="datetimeFigureOut">
              <a:rPr lang="en-US" smtClean="0"/>
              <a:t>6/23/2009</a:t>
            </a:fld>
            <a:endParaRPr lang="en-US"/>
          </a:p>
        </p:txBody>
      </p:sp>
      <p:sp>
        <p:nvSpPr>
          <p:cNvPr id="29" name="Footer Placeholder 28"/>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99D90CC-EBB3-4FD9-A134-3D163540A547}" type="slidenum">
              <a:rPr lang="en-US" smtClean="0"/>
              <a:t>‹#›</a:t>
            </a:fld>
            <a:endParaRPr lang="en-US"/>
          </a:p>
        </p:txBody>
      </p:sp>
    </p:spTree>
  </p:cSld>
  <p:clrMapOvr>
    <a:masterClrMapping/>
  </p:clrMapOvr>
  <p:transition spd="med">
    <p:wipe dir="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3" name="Picture Placeholder 12"/>
          <p:cNvSpPr>
            <a:spLocks noGrp="1"/>
          </p:cNvSpPr>
          <p:nvPr>
            <p:ph type="pic" idx="1"/>
          </p:nvPr>
        </p:nvSpPr>
        <p:spPr>
          <a:xfrm>
            <a:off x="3505200" y="616634"/>
            <a:ext cx="5029200" cy="3657600"/>
          </a:xfrm>
          <a:solidFill>
            <a:schemeClr val="bg1"/>
          </a:solidFill>
          <a:ln w="6350">
            <a:solidFill>
              <a:schemeClr val="accent1"/>
            </a:solidFill>
          </a:ln>
          <a:effectLst>
            <a:reflection blurRad="1000" stA="49000" endA="500" endPos="10000" dist="900" dir="5400000" sy="-90000" algn="bl" rotWithShape="0"/>
          </a:effectLst>
        </p:spPr>
        <p:txBody>
          <a:bodyPr/>
          <a:lstStyle>
            <a:lvl1pPr marL="0" indent="0">
              <a:buNone/>
              <a:defRPr sz="3200"/>
            </a:lvl1pPr>
          </a:lstStyle>
          <a:p>
            <a:r>
              <a:rPr kumimoji="0" lang="en-US" smtClean="0"/>
              <a:t>Click icon to add picture</a:t>
            </a:r>
            <a:endParaRPr kumimoji="0" lang="en-US" dirty="0"/>
          </a:p>
        </p:txBody>
      </p:sp>
      <p:sp>
        <p:nvSpPr>
          <p:cNvPr id="7" name="Date Placeholder 6"/>
          <p:cNvSpPr>
            <a:spLocks noGrp="1"/>
          </p:cNvSpPr>
          <p:nvPr>
            <p:ph type="dt" sz="half" idx="10"/>
          </p:nvPr>
        </p:nvSpPr>
        <p:spPr/>
        <p:txBody>
          <a:bodyPr/>
          <a:lstStyle/>
          <a:p>
            <a:fld id="{B200EC5E-7AC9-48D5-B804-F82813DD5E89}" type="datetimeFigureOut">
              <a:rPr lang="en-US" smtClean="0"/>
              <a:t>6/23/2009</a:t>
            </a:fld>
            <a:endParaRPr lang="en-US"/>
          </a:p>
        </p:txBody>
      </p:sp>
      <p:sp>
        <p:nvSpPr>
          <p:cNvPr id="5" name="Footer Placeholder 4"/>
          <p:cNvSpPr>
            <a:spLocks noGrp="1"/>
          </p:cNvSpPr>
          <p:nvPr>
            <p:ph type="ftr" sz="quarter" idx="11"/>
          </p:nvPr>
        </p:nvSpPr>
        <p:spPr/>
        <p:txBody>
          <a:bodyPr/>
          <a:lstStyle/>
          <a:p>
            <a:endParaRPr lang="en-US"/>
          </a:p>
        </p:txBody>
      </p:sp>
      <p:sp>
        <p:nvSpPr>
          <p:cNvPr id="31" name="Slide Number Placeholder 30"/>
          <p:cNvSpPr>
            <a:spLocks noGrp="1"/>
          </p:cNvSpPr>
          <p:nvPr>
            <p:ph type="sldNum" sz="quarter" idx="12"/>
          </p:nvPr>
        </p:nvSpPr>
        <p:spPr/>
        <p:txBody>
          <a:bodyPr/>
          <a:lstStyle/>
          <a:p>
            <a:fld id="{099D90CC-EBB3-4FD9-A134-3D163540A547}" type="slidenum">
              <a:rPr lang="en-US" smtClean="0"/>
              <a:t>‹#›</a:t>
            </a:fld>
            <a:endParaRPr lang="en-US"/>
          </a:p>
        </p:txBody>
      </p:sp>
      <p:sp>
        <p:nvSpPr>
          <p:cNvPr id="17" name="Title 16"/>
          <p:cNvSpPr>
            <a:spLocks noGrp="1"/>
          </p:cNvSpPr>
          <p:nvPr>
            <p:ph type="title"/>
          </p:nvPr>
        </p:nvSpPr>
        <p:spPr>
          <a:xfrm>
            <a:off x="381000" y="4993760"/>
            <a:ext cx="5867400" cy="522288"/>
          </a:xfrm>
        </p:spPr>
        <p:txBody>
          <a:bodyPr anchor="ctr"/>
          <a:lstStyle>
            <a:lvl1pPr algn="l">
              <a:buNone/>
              <a:defRPr sz="2000" b="1"/>
            </a:lvl1pPr>
          </a:lstStyle>
          <a:p>
            <a:r>
              <a:rPr kumimoji="0" lang="en-US" smtClean="0"/>
              <a:t>Click to edit Master title style</a:t>
            </a:r>
            <a:endParaRPr kumimoji="0" lang="en-US"/>
          </a:p>
        </p:txBody>
      </p:sp>
      <p:sp>
        <p:nvSpPr>
          <p:cNvPr id="26" name="Text Placeholder 25"/>
          <p:cNvSpPr>
            <a:spLocks noGrp="1"/>
          </p:cNvSpPr>
          <p:nvPr>
            <p:ph type="body" sz="half" idx="2"/>
          </p:nvPr>
        </p:nvSpPr>
        <p:spPr>
          <a:xfrm>
            <a:off x="381000" y="5533218"/>
            <a:ext cx="5867400" cy="768350"/>
          </a:xfrm>
        </p:spPr>
        <p:txBody>
          <a:bodyPr lIns="109728" tIns="0"/>
          <a:lstStyle>
            <a:lvl1pPr marL="0" indent="0">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Tree>
  </p:cSld>
  <p:clrMapOvr>
    <a:masterClrMapping/>
  </p:clrMapOvr>
  <p:transition spd="med">
    <p:wipe dir="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8" name="Text Placeholder 7"/>
          <p:cNvSpPr>
            <a:spLocks noGrp="1"/>
          </p:cNvSpPr>
          <p:nvPr>
            <p:ph type="body" idx="1"/>
          </p:nvPr>
        </p:nvSpPr>
        <p:spPr>
          <a:xfrm>
            <a:off x="304800" y="1554162"/>
            <a:ext cx="8686800" cy="45259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1" name="Date Placeholder 10"/>
          <p:cNvSpPr>
            <a:spLocks noGrp="1"/>
          </p:cNvSpPr>
          <p:nvPr>
            <p:ph type="dt" sz="half" idx="2"/>
          </p:nvPr>
        </p:nvSpPr>
        <p:spPr>
          <a:xfrm>
            <a:off x="6477000" y="76200"/>
            <a:ext cx="2514600" cy="288925"/>
          </a:xfrm>
          <a:prstGeom prst="rect">
            <a:avLst/>
          </a:prstGeom>
        </p:spPr>
        <p:txBody>
          <a:bodyPr vert="horz"/>
          <a:lstStyle>
            <a:lvl1pPr algn="l" eaLnBrk="1" latinLnBrk="0" hangingPunct="1">
              <a:defRPr kumimoji="0" sz="1200">
                <a:solidFill>
                  <a:schemeClr val="accent1">
                    <a:shade val="75000"/>
                  </a:schemeClr>
                </a:solidFill>
              </a:defRPr>
            </a:lvl1pPr>
          </a:lstStyle>
          <a:p>
            <a:fld id="{B200EC5E-7AC9-48D5-B804-F82813DD5E89}" type="datetimeFigureOut">
              <a:rPr lang="en-US" smtClean="0"/>
              <a:t>6/23/2009</a:t>
            </a:fld>
            <a:endParaRPr lang="en-US"/>
          </a:p>
        </p:txBody>
      </p:sp>
      <p:sp>
        <p:nvSpPr>
          <p:cNvPr id="28" name="Footer Placeholder 27"/>
          <p:cNvSpPr>
            <a:spLocks noGrp="1"/>
          </p:cNvSpPr>
          <p:nvPr>
            <p:ph type="ftr" sz="quarter" idx="3"/>
          </p:nvPr>
        </p:nvSpPr>
        <p:spPr>
          <a:xfrm>
            <a:off x="3124200" y="76200"/>
            <a:ext cx="3352800" cy="288925"/>
          </a:xfrm>
          <a:prstGeom prst="rect">
            <a:avLst/>
          </a:prstGeom>
        </p:spPr>
        <p:txBody>
          <a:bodyPr vert="horz"/>
          <a:lstStyle>
            <a:lvl1pPr algn="r" eaLnBrk="1" latinLnBrk="0" hangingPunct="1">
              <a:defRPr kumimoji="0" sz="1200">
                <a:solidFill>
                  <a:schemeClr val="accent1">
                    <a:shade val="75000"/>
                  </a:schemeClr>
                </a:solidFill>
              </a:defRPr>
            </a:lvl1pPr>
          </a:lstStyle>
          <a:p>
            <a:endParaRPr lang="en-US"/>
          </a:p>
        </p:txBody>
      </p:sp>
      <p:sp>
        <p:nvSpPr>
          <p:cNvPr id="5" name="Slide Number Placeholder 4"/>
          <p:cNvSpPr>
            <a:spLocks noGrp="1"/>
          </p:cNvSpPr>
          <p:nvPr>
            <p:ph type="sldNum" sz="quarter" idx="4"/>
          </p:nvPr>
        </p:nvSpPr>
        <p:spPr>
          <a:xfrm>
            <a:off x="8229600" y="6477000"/>
            <a:ext cx="762000" cy="244475"/>
          </a:xfrm>
          <a:prstGeom prst="rect">
            <a:avLst/>
          </a:prstGeom>
        </p:spPr>
        <p:txBody>
          <a:bodyPr vert="horz"/>
          <a:lstStyle>
            <a:lvl1pPr algn="r" eaLnBrk="1" latinLnBrk="0" hangingPunct="1">
              <a:defRPr kumimoji="0" sz="1200">
                <a:solidFill>
                  <a:schemeClr val="accent1">
                    <a:shade val="75000"/>
                  </a:schemeClr>
                </a:solidFill>
              </a:defRPr>
            </a:lvl1pPr>
          </a:lstStyle>
          <a:p>
            <a:fld id="{099D90CC-EBB3-4FD9-A134-3D163540A547}" type="slidenum">
              <a:rPr lang="en-US" smtClean="0"/>
              <a:t>‹#›</a:t>
            </a:fld>
            <a:endParaRPr lang="en-US"/>
          </a:p>
        </p:txBody>
      </p:sp>
      <p:sp>
        <p:nvSpPr>
          <p:cNvPr id="10" name="Title Placeholder 9"/>
          <p:cNvSpPr>
            <a:spLocks noGrp="1"/>
          </p:cNvSpPr>
          <p:nvPr>
            <p:ph type="title"/>
          </p:nvPr>
        </p:nvSpPr>
        <p:spPr>
          <a:xfrm>
            <a:off x="304800" y="457200"/>
            <a:ext cx="8686800" cy="838200"/>
          </a:xfrm>
          <a:prstGeom prst="rect">
            <a:avLst/>
          </a:prstGeom>
        </p:spPr>
        <p:txBody>
          <a:bodyPr vert="horz" anchor="ctr">
            <a:normAutofit/>
          </a:bodyPr>
          <a:lstStyle/>
          <a:p>
            <a:r>
              <a:rPr kumimoji="0" lang="en-US" smtClean="0"/>
              <a:t>Click to edit Master title style</a:t>
            </a:r>
            <a:endParaRPr kumimoji="0" lang="en-US"/>
          </a:p>
        </p:txBody>
      </p:sp>
      <p:sp>
        <p:nvSpPr>
          <p:cNvPr id="9" name="Straight Connector 8"/>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Straight Connector 11"/>
          <p:cNvSpPr>
            <a:spLocks noChangeShapeType="1"/>
          </p:cNvSpPr>
          <p:nvPr/>
        </p:nvSpPr>
        <p:spPr bwMode="auto">
          <a:xfrm>
            <a:off x="514350" y="1057986"/>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ransition spd="med">
    <p:wipe dir="r"/>
  </p:transition>
  <p:txStyles>
    <p:titleStyle>
      <a:lvl1pPr algn="l" rtl="0" eaLnBrk="1" latinLnBrk="0" hangingPunct="1">
        <a:spcBef>
          <a:spcPct val="0"/>
        </a:spcBef>
        <a:buNone/>
        <a:defRPr kumimoji="0" sz="3600" kern="1200" cap="all" baseline="0">
          <a:solidFill>
            <a:schemeClr val="tx2"/>
          </a:solidFill>
          <a:effectLst>
            <a:reflection blurRad="12700" stA="48000" endA="300" endPos="55000" dir="5400000" sy="-90000" algn="bl" rotWithShape="0"/>
          </a:effectLst>
          <a:latin typeface="+mj-lt"/>
          <a:ea typeface="+mj-ea"/>
          <a:cs typeface="+mj-cs"/>
        </a:defRPr>
      </a:lvl1pPr>
    </p:titleStyle>
    <p:bodyStyle>
      <a:lvl1pPr marL="342900" indent="-342900" algn="l" rtl="0" eaLnBrk="1" latinLnBrk="0" hangingPunct="1">
        <a:spcBef>
          <a:spcPct val="20000"/>
        </a:spcBef>
        <a:buClr>
          <a:schemeClr val="accent1"/>
        </a:buClr>
        <a:buSzPct val="70000"/>
        <a:buFont typeface="Wingdings 2"/>
        <a:buChar char=""/>
        <a:defRPr kumimoji="0" sz="3200" kern="1200">
          <a:solidFill>
            <a:schemeClr val="tx2"/>
          </a:solidFill>
          <a:latin typeface="+mn-lt"/>
          <a:ea typeface="+mn-ea"/>
          <a:cs typeface="+mn-cs"/>
        </a:defRPr>
      </a:lvl1pPr>
      <a:lvl2pPr marL="742950" indent="-285750" algn="l" rtl="0" eaLnBrk="1" latinLnBrk="0" hangingPunct="1">
        <a:spcBef>
          <a:spcPct val="20000"/>
        </a:spcBef>
        <a:buClr>
          <a:schemeClr val="accent1"/>
        </a:buClr>
        <a:buSzPct val="70000"/>
        <a:buFont typeface="Wingdings 2"/>
        <a:buChar char=""/>
        <a:defRPr kumimoji="0" sz="2800" kern="1200">
          <a:solidFill>
            <a:schemeClr val="tx2"/>
          </a:solidFill>
          <a:latin typeface="+mn-lt"/>
          <a:ea typeface="+mn-ea"/>
          <a:cs typeface="+mn-cs"/>
        </a:defRPr>
      </a:lvl2pPr>
      <a:lvl3pPr marL="1143000" indent="-228600" algn="l" rtl="0" eaLnBrk="1" latinLnBrk="0" hangingPunct="1">
        <a:spcBef>
          <a:spcPct val="20000"/>
        </a:spcBef>
        <a:buClr>
          <a:schemeClr val="accent1"/>
        </a:buClr>
        <a:buSzPct val="70000"/>
        <a:buFont typeface="Wingdings 2"/>
        <a:buChar char=""/>
        <a:defRPr kumimoji="0" sz="2400" kern="1200">
          <a:solidFill>
            <a:schemeClr val="tx2"/>
          </a:solidFill>
          <a:latin typeface="+mn-lt"/>
          <a:ea typeface="+mn-ea"/>
          <a:cs typeface="+mn-cs"/>
        </a:defRPr>
      </a:lvl3pPr>
      <a:lvl4pPr marL="1600200" indent="-228600" algn="l" rtl="0" eaLnBrk="1" latinLnBrk="0" hangingPunct="1">
        <a:spcBef>
          <a:spcPct val="20000"/>
        </a:spcBef>
        <a:buClr>
          <a:schemeClr val="accent1"/>
        </a:buClr>
        <a:buSzPct val="70000"/>
        <a:buFont typeface="Wingdings 2"/>
        <a:buChar char=""/>
        <a:defRPr kumimoji="0" sz="2000" kern="1200">
          <a:solidFill>
            <a:schemeClr val="tx2"/>
          </a:solidFill>
          <a:latin typeface="+mn-lt"/>
          <a:ea typeface="+mn-ea"/>
          <a:cs typeface="+mn-cs"/>
        </a:defRPr>
      </a:lvl4pPr>
      <a:lvl5pPr marL="20574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5pPr>
      <a:lvl6pPr marL="25146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6pPr>
      <a:lvl7pPr marL="2971800" indent="-228600" algn="l" rtl="0" eaLnBrk="1" latinLnBrk="0" hangingPunct="1">
        <a:spcBef>
          <a:spcPct val="20000"/>
        </a:spcBef>
        <a:buClr>
          <a:schemeClr val="accent1"/>
        </a:buClr>
        <a:buSzPct val="60000"/>
        <a:buFont typeface="Wingdings 2"/>
        <a:buChar char=""/>
        <a:defRPr kumimoji="0" sz="1600" kern="1200">
          <a:solidFill>
            <a:schemeClr val="tx2"/>
          </a:solidFill>
          <a:latin typeface="+mn-lt"/>
          <a:ea typeface="+mn-ea"/>
          <a:cs typeface="+mn-cs"/>
        </a:defRPr>
      </a:lvl7pPr>
      <a:lvl8pPr marL="3429000" indent="-228600" algn="l" rtl="0" eaLnBrk="1" latinLnBrk="0" hangingPunct="1">
        <a:spcBef>
          <a:spcPct val="20000"/>
        </a:spcBef>
        <a:buClr>
          <a:schemeClr val="accent1"/>
        </a:buClr>
        <a:buSzPct val="60000"/>
        <a:buFont typeface="Wingdings 2"/>
        <a:buChar char=""/>
        <a:defRPr kumimoji="0" sz="1600" kern="1200" baseline="0">
          <a:solidFill>
            <a:schemeClr val="tx2"/>
          </a:solidFill>
          <a:latin typeface="+mn-lt"/>
          <a:ea typeface="+mn-ea"/>
          <a:cs typeface="+mn-cs"/>
        </a:defRPr>
      </a:lvl8pPr>
      <a:lvl9pPr marL="3886200" indent="-228600" algn="l" rtl="0" eaLnBrk="1" latinLnBrk="0" hangingPunct="1">
        <a:spcBef>
          <a:spcPct val="20000"/>
        </a:spcBef>
        <a:buClr>
          <a:schemeClr val="accent1"/>
        </a:buClr>
        <a:buSzPct val="60000"/>
        <a:buFont typeface="Wingdings 2"/>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hyperlink" Target="http://www.50states.com/" TargetMode="External"/><Relationship Id="rId3" Type="http://schemas.openxmlformats.org/officeDocument/2006/relationships/hyperlink" Target="http://www.architecturemag.com/" TargetMode="External"/><Relationship Id="rId7" Type="http://schemas.openxmlformats.org/officeDocument/2006/relationships/hyperlink" Target="http://sanford-artedventures.com/" TargetMode="External"/><Relationship Id="rId2" Type="http://schemas.openxmlformats.org/officeDocument/2006/relationships/hyperlink" Target="http://www.architecture.about.com/" TargetMode="External"/><Relationship Id="rId1" Type="http://schemas.openxmlformats.org/officeDocument/2006/relationships/slideLayout" Target="../slideLayouts/slideLayout2.xml"/><Relationship Id="rId6" Type="http://schemas.openxmlformats.org/officeDocument/2006/relationships/hyperlink" Target="http://www.realtor.com/" TargetMode="External"/><Relationship Id="rId5" Type="http://schemas.openxmlformats.org/officeDocument/2006/relationships/hyperlink" Target="http://www.homevalues.com/" TargetMode="External"/><Relationship Id="rId10" Type="http://schemas.openxmlformats.org/officeDocument/2006/relationships/hyperlink" Target="http://www.theus50.com/" TargetMode="External"/><Relationship Id="rId4" Type="http://schemas.openxmlformats.org/officeDocument/2006/relationships/hyperlink" Target="http://www.homebuilder.com/" TargetMode="External"/><Relationship Id="rId9" Type="http://schemas.openxmlformats.org/officeDocument/2006/relationships/hyperlink" Target="http://www.geography.about.com/" TargetMode="Externa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hyperlink" Target="http://www.tccsa.net/webquest/rohr/Evaluation.html"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hyperlink" Target="http://www.sanford-artedventures.com/play/arch2/index.html"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hyperlink" Target="http://www.tccsa.net/webquest/rohr/Evaluation.html"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hyperlink" Target="http://www.tccsa.net/webquest/rohr/Process.html"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hyperlink" Target="http://www.alifetimeofcolor.com/play/arch2/g_architect.html" TargetMode="External"/><Relationship Id="rId2" Type="http://schemas.openxmlformats.org/officeDocument/2006/relationships/hyperlink" Target="http://www.alifetimeofcolor.com/play/arch2/g_architecture.html" TargetMode="External"/><Relationship Id="rId1" Type="http://schemas.openxmlformats.org/officeDocument/2006/relationships/slideLayout" Target="../slideLayouts/slideLayout2.xml"/><Relationship Id="rId5" Type="http://schemas.openxmlformats.org/officeDocument/2006/relationships/hyperlink" Target="http://www.alifetimeofcolor.com/play/arch2/g_elevation.html" TargetMode="External"/><Relationship Id="rId4" Type="http://schemas.openxmlformats.org/officeDocument/2006/relationships/hyperlink" Target="http://www.alifetimeofcolor.com/play/arch2/g_floorplan.html" TargetMode="External"/></Relationships>
</file>

<file path=ppt/slides/_rels/slide9.xml.rels><?xml version="1.0" encoding="UTF-8" standalone="yes"?>
<Relationships xmlns="http://schemas.openxmlformats.org/package/2006/relationships"><Relationship Id="rId2" Type="http://schemas.openxmlformats.org/officeDocument/2006/relationships/hyperlink" Target="http://www.tccsa.net/webquest/rohr/worksheet.html"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Become an Architect!</a:t>
            </a:r>
            <a:endParaRPr lang="en-US" dirty="0"/>
          </a:p>
        </p:txBody>
      </p:sp>
    </p:spTree>
  </p:cSld>
  <p:clrMapOvr>
    <a:masterClrMapping/>
  </p:clrMapOvr>
  <p:transition spd="med">
    <p:wipe dir="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Resources</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Architecture / Building  Web sites </a:t>
            </a:r>
            <a:r>
              <a:rPr lang="en-US" dirty="0" smtClean="0">
                <a:hlinkClick r:id="rId2"/>
              </a:rPr>
              <a:t>http://www.architecture.about.com/</a:t>
            </a:r>
            <a:r>
              <a:rPr lang="en-US" dirty="0" smtClean="0"/>
              <a:t> </a:t>
            </a:r>
          </a:p>
          <a:p>
            <a:r>
              <a:rPr lang="en-US" dirty="0" smtClean="0">
                <a:hlinkClick r:id="rId3"/>
              </a:rPr>
              <a:t>http://www.architecturemag.com</a:t>
            </a:r>
            <a:r>
              <a:rPr lang="en-US" dirty="0" smtClean="0"/>
              <a:t> </a:t>
            </a:r>
          </a:p>
          <a:p>
            <a:r>
              <a:rPr lang="en-US" dirty="0" smtClean="0">
                <a:hlinkClick r:id="rId4"/>
              </a:rPr>
              <a:t>http://www.homebuilder.com</a:t>
            </a:r>
            <a:r>
              <a:rPr lang="en-US" dirty="0" smtClean="0"/>
              <a:t> </a:t>
            </a:r>
          </a:p>
          <a:p>
            <a:r>
              <a:rPr lang="en-US" dirty="0" smtClean="0">
                <a:hlinkClick r:id="rId5"/>
              </a:rPr>
              <a:t>http://www.homevalues.com</a:t>
            </a:r>
            <a:r>
              <a:rPr lang="en-US" dirty="0" smtClean="0"/>
              <a:t> </a:t>
            </a:r>
          </a:p>
          <a:p>
            <a:r>
              <a:rPr lang="en-US" dirty="0" smtClean="0">
                <a:hlinkClick r:id="rId6"/>
              </a:rPr>
              <a:t>http://www.realtor.com</a:t>
            </a:r>
            <a:r>
              <a:rPr lang="en-US" dirty="0" smtClean="0"/>
              <a:t> </a:t>
            </a:r>
          </a:p>
          <a:p>
            <a:r>
              <a:rPr lang="en-US" dirty="0" smtClean="0">
                <a:hlinkClick r:id="rId7"/>
              </a:rPr>
              <a:t>http://sanford-artedventures.com</a:t>
            </a:r>
            <a:endParaRPr lang="en-US" dirty="0" smtClean="0"/>
          </a:p>
          <a:p>
            <a:r>
              <a:rPr lang="en-US" dirty="0" smtClean="0"/>
              <a:t>Geography Web sites </a:t>
            </a:r>
            <a:r>
              <a:rPr lang="en-US" dirty="0" smtClean="0">
                <a:hlinkClick r:id="rId8"/>
              </a:rPr>
              <a:t>http://www.50states.com</a:t>
            </a:r>
            <a:r>
              <a:rPr lang="en-US" dirty="0" smtClean="0"/>
              <a:t> </a:t>
            </a:r>
          </a:p>
          <a:p>
            <a:r>
              <a:rPr lang="en-US" dirty="0" smtClean="0">
                <a:hlinkClick r:id="rId9"/>
              </a:rPr>
              <a:t>http://www.geography.about.com/</a:t>
            </a:r>
            <a:r>
              <a:rPr lang="en-US" dirty="0" smtClean="0"/>
              <a:t> </a:t>
            </a:r>
          </a:p>
          <a:p>
            <a:r>
              <a:rPr lang="en-US" dirty="0" smtClean="0">
                <a:hlinkClick r:id="rId10"/>
              </a:rPr>
              <a:t>http://www.theus50.com</a:t>
            </a:r>
            <a:endParaRPr lang="en-US" dirty="0" smtClean="0"/>
          </a:p>
          <a:p>
            <a:endParaRPr lang="en-US" dirty="0"/>
          </a:p>
        </p:txBody>
      </p:sp>
    </p:spTree>
  </p:cSld>
  <p:clrMapOvr>
    <a:masterClrMapping/>
  </p:clrMapOvr>
  <p:transition spd="med">
    <p:wipe dir="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Materials </a:t>
            </a:r>
            <a:r>
              <a:rPr lang="en-US" dirty="0"/>
              <a:t>Y</a:t>
            </a:r>
            <a:r>
              <a:rPr lang="en-US" dirty="0" smtClean="0"/>
              <a:t>ou </a:t>
            </a:r>
            <a:r>
              <a:rPr lang="en-US" dirty="0"/>
              <a:t>M</a:t>
            </a:r>
            <a:r>
              <a:rPr lang="en-US" dirty="0" smtClean="0"/>
              <a:t>ight Need</a:t>
            </a:r>
            <a:endParaRPr lang="en-US" dirty="0"/>
          </a:p>
        </p:txBody>
      </p:sp>
      <p:sp>
        <p:nvSpPr>
          <p:cNvPr id="3" name="Content Placeholder 2"/>
          <p:cNvSpPr>
            <a:spLocks noGrp="1"/>
          </p:cNvSpPr>
          <p:nvPr>
            <p:ph idx="1"/>
          </p:nvPr>
        </p:nvSpPr>
        <p:spPr/>
        <p:txBody>
          <a:bodyPr>
            <a:normAutofit fontScale="62500" lnSpcReduction="20000"/>
          </a:bodyPr>
          <a:lstStyle/>
          <a:p>
            <a:r>
              <a:rPr lang="en-US" dirty="0" smtClean="0"/>
              <a:t>Examples of blueprints </a:t>
            </a:r>
          </a:p>
          <a:p>
            <a:r>
              <a:rPr lang="en-US" dirty="0" smtClean="0"/>
              <a:t>Architecture books </a:t>
            </a:r>
          </a:p>
          <a:p>
            <a:r>
              <a:rPr lang="en-US" dirty="0" smtClean="0"/>
              <a:t>House plan books </a:t>
            </a:r>
          </a:p>
          <a:p>
            <a:r>
              <a:rPr lang="en-US" dirty="0" smtClean="0"/>
              <a:t>White drawing paper </a:t>
            </a:r>
          </a:p>
          <a:p>
            <a:r>
              <a:rPr lang="en-US" dirty="0" smtClean="0"/>
              <a:t>Graph paper </a:t>
            </a:r>
          </a:p>
          <a:p>
            <a:r>
              <a:rPr lang="en-US" dirty="0" smtClean="0"/>
              <a:t>Rulers </a:t>
            </a:r>
          </a:p>
          <a:p>
            <a:r>
              <a:rPr lang="en-US" dirty="0" smtClean="0"/>
              <a:t>Pencils </a:t>
            </a:r>
          </a:p>
          <a:p>
            <a:r>
              <a:rPr lang="en-US" dirty="0" smtClean="0"/>
              <a:t>Black Sharpie markers </a:t>
            </a:r>
          </a:p>
          <a:p>
            <a:r>
              <a:rPr lang="en-US" dirty="0" smtClean="0"/>
              <a:t>T-squares </a:t>
            </a:r>
          </a:p>
          <a:p>
            <a:r>
              <a:rPr lang="en-US" dirty="0" smtClean="0"/>
              <a:t>Protractors </a:t>
            </a:r>
          </a:p>
          <a:p>
            <a:r>
              <a:rPr lang="en-US" dirty="0" smtClean="0"/>
              <a:t>Erasers </a:t>
            </a:r>
          </a:p>
          <a:p>
            <a:r>
              <a:rPr lang="en-US" dirty="0" smtClean="0"/>
              <a:t>Compasses </a:t>
            </a:r>
          </a:p>
          <a:p>
            <a:r>
              <a:rPr lang="en-US" dirty="0" smtClean="0"/>
              <a:t>Templates </a:t>
            </a:r>
          </a:p>
          <a:p>
            <a:r>
              <a:rPr lang="en-US" dirty="0" smtClean="0"/>
              <a:t>Various other drafting tools</a:t>
            </a:r>
            <a:endParaRPr lang="en-US" dirty="0"/>
          </a:p>
        </p:txBody>
      </p:sp>
    </p:spTree>
  </p:cSld>
  <p:clrMapOvr>
    <a:masterClrMapping/>
  </p:clrMapOvr>
  <p:transition spd="med">
    <p:wipe dir="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Conclusion</a:t>
            </a:r>
            <a:endParaRPr lang="en-US" dirty="0"/>
          </a:p>
        </p:txBody>
      </p:sp>
      <p:sp>
        <p:nvSpPr>
          <p:cNvPr id="4" name="Content Placeholder 3"/>
          <p:cNvSpPr>
            <a:spLocks noGrp="1"/>
          </p:cNvSpPr>
          <p:nvPr>
            <p:ph idx="1"/>
          </p:nvPr>
        </p:nvSpPr>
        <p:spPr/>
        <p:txBody>
          <a:bodyPr>
            <a:normAutofit fontScale="92500" lnSpcReduction="20000"/>
          </a:bodyPr>
          <a:lstStyle/>
          <a:p>
            <a:r>
              <a:rPr lang="en-US" dirty="0" smtClean="0"/>
              <a:t>You have now completed your </a:t>
            </a:r>
            <a:r>
              <a:rPr lang="en-US" dirty="0" err="1" smtClean="0"/>
              <a:t>webquest</a:t>
            </a:r>
            <a:r>
              <a:rPr lang="en-US" dirty="0" smtClean="0"/>
              <a:t>! Did you know there were so many details that went into designing a home? Actually, there are more! This however should have given you a good idea of some of the things an architect goes through to design the perfect home for their client. Next time you walk down the street or drive through the countryside, you will have a better appreciation of the buildings you see. You will know about the thought and work that went into the building even before the first shovel of dirt was moved.  </a:t>
            </a:r>
            <a:br>
              <a:rPr lang="en-US" dirty="0" smtClean="0"/>
            </a:br>
            <a:r>
              <a:rPr lang="en-US" dirty="0" smtClean="0"/>
              <a:t> </a:t>
            </a:r>
          </a:p>
          <a:p>
            <a:endParaRPr lang="en-US" dirty="0"/>
          </a:p>
        </p:txBody>
      </p:sp>
    </p:spTree>
  </p:cSld>
  <p:clrMapOvr>
    <a:masterClrMapping/>
  </p:clrMapOvr>
  <p:transition spd="med">
    <p:wipe dir="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Evalation</a:t>
            </a:r>
            <a:r>
              <a:rPr lang="en-US" dirty="0" smtClean="0"/>
              <a:t> Rubric</a:t>
            </a:r>
            <a:endParaRPr lang="en-US" dirty="0"/>
          </a:p>
        </p:txBody>
      </p:sp>
      <p:sp>
        <p:nvSpPr>
          <p:cNvPr id="3" name="Content Placeholder 2"/>
          <p:cNvSpPr>
            <a:spLocks noGrp="1"/>
          </p:cNvSpPr>
          <p:nvPr>
            <p:ph idx="1"/>
          </p:nvPr>
        </p:nvSpPr>
        <p:spPr/>
        <p:txBody>
          <a:bodyPr/>
          <a:lstStyle/>
          <a:p>
            <a:pPr>
              <a:buNone/>
            </a:pPr>
            <a:r>
              <a:rPr lang="en-US" dirty="0" smtClean="0"/>
              <a:t>Click here to get the evaluation rubric</a:t>
            </a:r>
          </a:p>
          <a:p>
            <a:pPr>
              <a:buNone/>
            </a:pPr>
            <a:r>
              <a:rPr lang="en-US" dirty="0" smtClean="0">
                <a:hlinkClick r:id="rId2"/>
              </a:rPr>
              <a:t>rubric</a:t>
            </a:r>
            <a:endParaRPr lang="en-US" dirty="0"/>
          </a:p>
        </p:txBody>
      </p:sp>
    </p:spTree>
  </p:cSld>
  <p:clrMapOvr>
    <a:masterClrMapping/>
  </p:clrMapOvr>
  <p:transition spd="med">
    <p:wipe dir="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Introduction</a:t>
            </a:r>
            <a:endParaRPr lang="en-US" dirty="0"/>
          </a:p>
        </p:txBody>
      </p:sp>
      <p:sp>
        <p:nvSpPr>
          <p:cNvPr id="3" name="Content Placeholder 2"/>
          <p:cNvSpPr>
            <a:spLocks noGrp="1"/>
          </p:cNvSpPr>
          <p:nvPr>
            <p:ph idx="1"/>
          </p:nvPr>
        </p:nvSpPr>
        <p:spPr/>
        <p:txBody>
          <a:bodyPr/>
          <a:lstStyle/>
          <a:p>
            <a:pPr>
              <a:buNone/>
            </a:pPr>
            <a:r>
              <a:rPr lang="en-US" dirty="0" smtClean="0"/>
              <a:t>    Have you ever wondered who designed the houses in your neighborhood? They may look the same or they may be very different. Chances are a architect is behind many of them. In this activity you will first learn about various elements of architecture. Then you will work as an architect designing a home for a client. </a:t>
            </a:r>
            <a:endParaRPr lang="en-US" dirty="0"/>
          </a:p>
        </p:txBody>
      </p:sp>
    </p:spTree>
  </p:cSld>
  <p:clrMapOvr>
    <a:masterClrMapping/>
  </p:clrMapOvr>
  <p:transition spd="med">
    <p:wipe dir="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Task</a:t>
            </a:r>
            <a:endParaRPr lang="en-US" dirty="0"/>
          </a:p>
        </p:txBody>
      </p:sp>
      <p:sp>
        <p:nvSpPr>
          <p:cNvPr id="3" name="Content Placeholder 2"/>
          <p:cNvSpPr>
            <a:spLocks noGrp="1"/>
          </p:cNvSpPr>
          <p:nvPr>
            <p:ph idx="1"/>
          </p:nvPr>
        </p:nvSpPr>
        <p:spPr/>
        <p:txBody>
          <a:bodyPr>
            <a:normAutofit fontScale="77500" lnSpcReduction="20000"/>
          </a:bodyPr>
          <a:lstStyle/>
          <a:p>
            <a:r>
              <a:rPr lang="en-US" dirty="0" smtClean="0"/>
              <a:t>Congratulations! You have just been hired by Smith &amp; Johnson architectural firm. Your first client is anxiously awaiting your fresh ideas for  their new home design. Your task is to design a home to meet the needs of your client. Before you get started, your employers at Smith &amp; Johnson would like you to </a:t>
            </a:r>
            <a:r>
              <a:rPr lang="en-US" dirty="0" smtClean="0">
                <a:hlinkClick r:id="rId2"/>
              </a:rPr>
              <a:t>Explore Architecture!</a:t>
            </a:r>
            <a:r>
              <a:rPr lang="en-US" dirty="0" smtClean="0"/>
              <a:t> This will cover basic elements of architecture, home styles, floor plans, elevations, and everything else you will need to know for serving your client. Then you will be choosing a client, researching their needs, and designing a home for them. When completed, you will present your designs to the class and how your designs meet the needs of your client. </a:t>
            </a:r>
            <a:br>
              <a:rPr lang="en-US" dirty="0" smtClean="0"/>
            </a:br>
            <a:endParaRPr lang="en-US" dirty="0"/>
          </a:p>
        </p:txBody>
      </p:sp>
    </p:spTree>
  </p:cSld>
  <p:clrMapOvr>
    <a:masterClrMapping/>
  </p:clrMapOvr>
  <p:transition spd="med">
    <p:wipe dir="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Process</a:t>
            </a:r>
            <a:endParaRPr lang="en-US" dirty="0"/>
          </a:p>
        </p:txBody>
      </p:sp>
      <p:sp>
        <p:nvSpPr>
          <p:cNvPr id="3" name="Content Placeholder 2"/>
          <p:cNvSpPr>
            <a:spLocks noGrp="1"/>
          </p:cNvSpPr>
          <p:nvPr>
            <p:ph idx="1"/>
          </p:nvPr>
        </p:nvSpPr>
        <p:spPr/>
        <p:txBody>
          <a:bodyPr>
            <a:normAutofit fontScale="70000" lnSpcReduction="20000"/>
          </a:bodyPr>
          <a:lstStyle/>
          <a:p>
            <a:r>
              <a:rPr lang="en-US" dirty="0" smtClean="0"/>
              <a:t>Follow the following steps carefully to complete Discover Architecture! </a:t>
            </a:r>
          </a:p>
          <a:p>
            <a:r>
              <a:rPr lang="en-US" dirty="0" smtClean="0"/>
              <a:t>1. Complete the architecture exercise. Print and complete the worksheet that goes along with it. Then meet with your group and discuss your answers and your discoveries. As a group you should also study the </a:t>
            </a:r>
            <a:r>
              <a:rPr lang="en-US" dirty="0" smtClean="0">
                <a:hlinkClick r:id="rId2"/>
              </a:rPr>
              <a:t>evaluation rubric</a:t>
            </a:r>
            <a:r>
              <a:rPr lang="en-US" dirty="0" smtClean="0"/>
              <a:t> . Make sure you complete all parts of the rubric for the best score. </a:t>
            </a:r>
          </a:p>
          <a:p>
            <a:r>
              <a:rPr lang="en-US" dirty="0" smtClean="0"/>
              <a:t>2. Next, each person in your group will need to choose a </a:t>
            </a:r>
            <a:r>
              <a:rPr lang="en-US" i="1" dirty="0" smtClean="0"/>
              <a:t>different</a:t>
            </a:r>
            <a:r>
              <a:rPr lang="en-US" dirty="0" smtClean="0"/>
              <a:t> client. You will need to carefully read the description of their wants and needs when it comes to the home they want. Because it is very important for you to meet your clients' needs and make them happy, you will need to do some research.  </a:t>
            </a:r>
            <a:br>
              <a:rPr lang="en-US" dirty="0" smtClean="0"/>
            </a:br>
            <a:r>
              <a:rPr lang="en-US" dirty="0" smtClean="0"/>
              <a:t>  </a:t>
            </a:r>
            <a:br>
              <a:rPr lang="en-US" dirty="0" smtClean="0"/>
            </a:br>
            <a:endParaRPr lang="en-US" dirty="0" smtClean="0"/>
          </a:p>
          <a:p>
            <a:endParaRPr lang="en-US" dirty="0"/>
          </a:p>
        </p:txBody>
      </p:sp>
    </p:spTree>
  </p:cSld>
  <p:clrMapOvr>
    <a:masterClrMapping/>
  </p:clrMapOvr>
  <p:transition spd="med">
    <p:wipe dir="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Clients</a:t>
            </a:r>
            <a:endParaRPr lang="en-US" dirty="0"/>
          </a:p>
        </p:txBody>
      </p:sp>
      <p:sp>
        <p:nvSpPr>
          <p:cNvPr id="3" name="Content Placeholder 2"/>
          <p:cNvSpPr>
            <a:spLocks noGrp="1"/>
          </p:cNvSpPr>
          <p:nvPr>
            <p:ph idx="1"/>
          </p:nvPr>
        </p:nvSpPr>
        <p:spPr/>
        <p:txBody>
          <a:bodyPr/>
          <a:lstStyle/>
          <a:p>
            <a:pPr>
              <a:buNone/>
            </a:pPr>
            <a:r>
              <a:rPr lang="en-US" dirty="0" smtClean="0"/>
              <a:t>Click here to meet the clients</a:t>
            </a:r>
          </a:p>
          <a:p>
            <a:pPr>
              <a:buNone/>
            </a:pPr>
            <a:r>
              <a:rPr lang="en-US" dirty="0" smtClean="0">
                <a:hlinkClick r:id="rId2"/>
              </a:rPr>
              <a:t>The five clients</a:t>
            </a:r>
            <a:endParaRPr lang="en-US" dirty="0"/>
          </a:p>
        </p:txBody>
      </p:sp>
    </p:spTree>
  </p:cSld>
  <p:clrMapOvr>
    <a:masterClrMapping/>
  </p:clrMapOvr>
  <p:transition spd="med">
    <p:wipe dir="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Process (cont.)</a:t>
            </a:r>
            <a:endParaRPr lang="en-US" dirty="0"/>
          </a:p>
        </p:txBody>
      </p:sp>
      <p:sp>
        <p:nvSpPr>
          <p:cNvPr id="3" name="Content Placeholder 2"/>
          <p:cNvSpPr>
            <a:spLocks noGrp="1"/>
          </p:cNvSpPr>
          <p:nvPr>
            <p:ph idx="1"/>
          </p:nvPr>
        </p:nvSpPr>
        <p:spPr/>
        <p:txBody>
          <a:bodyPr/>
          <a:lstStyle/>
          <a:p>
            <a:r>
              <a:rPr lang="en-US" dirty="0" smtClean="0"/>
              <a:t>Research the area in which the client will be building. </a:t>
            </a:r>
            <a:br>
              <a:rPr lang="en-US" dirty="0" smtClean="0"/>
            </a:br>
            <a:r>
              <a:rPr lang="en-US" dirty="0" smtClean="0"/>
              <a:t>        -What kinds and styles of homes are found in the area? </a:t>
            </a:r>
            <a:br>
              <a:rPr lang="en-US" dirty="0" smtClean="0"/>
            </a:br>
            <a:r>
              <a:rPr lang="en-US" dirty="0" smtClean="0"/>
              <a:t>        -What materials are used in the area? </a:t>
            </a:r>
            <a:br>
              <a:rPr lang="en-US" dirty="0" smtClean="0"/>
            </a:br>
            <a:r>
              <a:rPr lang="en-US" dirty="0" smtClean="0"/>
              <a:t>        -What is the cost of building per square foot in the area? </a:t>
            </a:r>
            <a:br>
              <a:rPr lang="en-US" dirty="0" smtClean="0"/>
            </a:br>
            <a:r>
              <a:rPr lang="en-US" dirty="0" smtClean="0"/>
              <a:t>        -Does your client have a style or material preference? If so, research those. </a:t>
            </a:r>
            <a:endParaRPr lang="en-US" dirty="0"/>
          </a:p>
        </p:txBody>
      </p:sp>
    </p:spTree>
  </p:cSld>
  <p:clrMapOvr>
    <a:masterClrMapping/>
  </p:clrMapOvr>
  <p:transition spd="med">
    <p:wipe dir="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More Process</a:t>
            </a:r>
            <a:endParaRPr lang="en-US" dirty="0"/>
          </a:p>
        </p:txBody>
      </p:sp>
      <p:sp>
        <p:nvSpPr>
          <p:cNvPr id="3" name="Content Placeholder 2"/>
          <p:cNvSpPr>
            <a:spLocks noGrp="1"/>
          </p:cNvSpPr>
          <p:nvPr>
            <p:ph idx="1"/>
          </p:nvPr>
        </p:nvSpPr>
        <p:spPr/>
        <p:txBody>
          <a:bodyPr>
            <a:normAutofit fontScale="70000" lnSpcReduction="20000"/>
          </a:bodyPr>
          <a:lstStyle/>
          <a:p>
            <a:r>
              <a:rPr lang="en-US" dirty="0" smtClean="0"/>
              <a:t>3. Once you have completed your research, list and sketch some ideas for your client. Focus on the size your client can afford, the style, and possible materials. Present these ideas to your group, along with the description of your client, for feedback. </a:t>
            </a:r>
          </a:p>
          <a:p>
            <a:r>
              <a:rPr lang="en-US" dirty="0" smtClean="0"/>
              <a:t>4. Design a home for your client. Preliminary drawings should be on graph paper. Use exact measurements and label your drawings clearly. Study examples of other blueprints. Try to use as many accurate details as possible. At any time your group may decide to meet and share ideas or to help each other. Your final project should include separate detailed drawings of the floor plan and elevations of all sides of the home. You also need to write a  paragraph describing how your drawings serve your client. </a:t>
            </a:r>
          </a:p>
          <a:p>
            <a:r>
              <a:rPr lang="en-US" dirty="0" smtClean="0"/>
              <a:t>5. When projects are complete, you will need to present your drawings to the class along with a description of your clients and how you met their needs. </a:t>
            </a:r>
          </a:p>
          <a:p>
            <a:endParaRPr lang="en-US" dirty="0"/>
          </a:p>
        </p:txBody>
      </p:sp>
    </p:spTree>
  </p:cSld>
  <p:clrMapOvr>
    <a:masterClrMapping/>
  </p:clrMapOvr>
  <p:transition spd="med">
    <p:wipe dir="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Explore</a:t>
            </a:r>
            <a:endParaRPr lang="en-US" dirty="0"/>
          </a:p>
        </p:txBody>
      </p:sp>
      <p:sp>
        <p:nvSpPr>
          <p:cNvPr id="3" name="Content Placeholder 2"/>
          <p:cNvSpPr>
            <a:spLocks noGrp="1"/>
          </p:cNvSpPr>
          <p:nvPr>
            <p:ph idx="1"/>
          </p:nvPr>
        </p:nvSpPr>
        <p:spPr/>
        <p:txBody>
          <a:bodyPr/>
          <a:lstStyle/>
          <a:p>
            <a:pPr>
              <a:buNone/>
            </a:pPr>
            <a:r>
              <a:rPr lang="en-US" dirty="0" smtClean="0"/>
              <a:t>Click here to explore</a:t>
            </a:r>
          </a:p>
          <a:p>
            <a:pPr>
              <a:buNone/>
            </a:pPr>
            <a:r>
              <a:rPr lang="en-US" dirty="0" smtClean="0">
                <a:hlinkClick r:id="rId2"/>
              </a:rPr>
              <a:t>Architecture</a:t>
            </a:r>
            <a:endParaRPr lang="en-US" dirty="0" smtClean="0"/>
          </a:p>
          <a:p>
            <a:pPr>
              <a:buNone/>
            </a:pPr>
            <a:r>
              <a:rPr lang="en-US" dirty="0" smtClean="0">
                <a:hlinkClick r:id="rId3"/>
              </a:rPr>
              <a:t>Architects</a:t>
            </a:r>
            <a:endParaRPr lang="en-US" dirty="0" smtClean="0"/>
          </a:p>
          <a:p>
            <a:pPr>
              <a:buNone/>
            </a:pPr>
            <a:r>
              <a:rPr lang="en-US" dirty="0" smtClean="0">
                <a:hlinkClick r:id="rId4"/>
              </a:rPr>
              <a:t>floor plans</a:t>
            </a:r>
            <a:endParaRPr lang="en-US" dirty="0" smtClean="0"/>
          </a:p>
          <a:p>
            <a:pPr>
              <a:buNone/>
            </a:pPr>
            <a:r>
              <a:rPr lang="en-US" dirty="0" smtClean="0">
                <a:hlinkClick r:id="rId5"/>
              </a:rPr>
              <a:t>elevation</a:t>
            </a:r>
            <a:endParaRPr lang="en-US" dirty="0"/>
          </a:p>
        </p:txBody>
      </p:sp>
    </p:spTree>
  </p:cSld>
  <p:clrMapOvr>
    <a:masterClrMapping/>
  </p:clrMapOvr>
  <p:transition spd="med">
    <p:wipe dir="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Architecture worksheet</a:t>
            </a:r>
            <a:endParaRPr lang="en-US" dirty="0"/>
          </a:p>
        </p:txBody>
      </p:sp>
      <p:sp>
        <p:nvSpPr>
          <p:cNvPr id="3" name="Content Placeholder 2"/>
          <p:cNvSpPr>
            <a:spLocks noGrp="1"/>
          </p:cNvSpPr>
          <p:nvPr>
            <p:ph idx="1"/>
          </p:nvPr>
        </p:nvSpPr>
        <p:spPr/>
        <p:txBody>
          <a:bodyPr/>
          <a:lstStyle/>
          <a:p>
            <a:pPr>
              <a:buNone/>
            </a:pPr>
            <a:r>
              <a:rPr lang="en-US" dirty="0" smtClean="0"/>
              <a:t>Click to get the architecture worksheet</a:t>
            </a:r>
          </a:p>
          <a:p>
            <a:pPr>
              <a:buNone/>
            </a:pPr>
            <a:r>
              <a:rPr lang="en-US" dirty="0" smtClean="0">
                <a:hlinkClick r:id="rId2"/>
              </a:rPr>
              <a:t>worksheet</a:t>
            </a:r>
            <a:endParaRPr lang="en-US" dirty="0"/>
          </a:p>
        </p:txBody>
      </p:sp>
    </p:spTree>
  </p:cSld>
  <p:clrMapOvr>
    <a:masterClrMapping/>
  </p:clrMapOvr>
  <p:transition spd="med">
    <p:wipe dir="r"/>
  </p:transition>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Trek">
  <a:themeElements>
    <a:clrScheme name="Trek">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Trek">
      <a:majorFont>
        <a:latin typeface="Franklin Gothic Medium"/>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Franklin Gothic Book"/>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Trek">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blipFill>
          <a:blip xmlns:r="http://schemas.openxmlformats.org/officeDocument/2006/relationships" r:embed="rId1">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2">
            <a:duotone>
              <a:schemeClr val="phClr">
                <a:shade val="30000"/>
                <a:satMod val="455000"/>
              </a:schemeClr>
              <a:schemeClr val="phClr">
                <a:tint val="95000"/>
                <a:satMod val="120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Trek</Template>
  <TotalTime>48</TotalTime>
  <Words>559</Words>
  <Application>Microsoft Office PowerPoint</Application>
  <PresentationFormat>On-screen Show (4:3)</PresentationFormat>
  <Paragraphs>57</Paragraphs>
  <Slides>13</Slides>
  <Notes>0</Notes>
  <HiddenSlides>0</HiddenSlides>
  <MMClips>0</MMClip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Trek</vt:lpstr>
      <vt:lpstr>Become an Architect!</vt:lpstr>
      <vt:lpstr>Introduction</vt:lpstr>
      <vt:lpstr>Task</vt:lpstr>
      <vt:lpstr>Process</vt:lpstr>
      <vt:lpstr>The Clients</vt:lpstr>
      <vt:lpstr>Process (cont.)</vt:lpstr>
      <vt:lpstr>More Process</vt:lpstr>
      <vt:lpstr>Explore</vt:lpstr>
      <vt:lpstr>Architecture worksheet</vt:lpstr>
      <vt:lpstr>Resources</vt:lpstr>
      <vt:lpstr>Materials You Might Need</vt:lpstr>
      <vt:lpstr>Conclusion</vt:lpstr>
      <vt:lpstr>Evalation Rubric</vt:lpstr>
    </vt:vector>
  </TitlesOfParts>
  <Company>Vermilion Parish School Board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rtc09</dc:creator>
  <cp:lastModifiedBy>rtc09</cp:lastModifiedBy>
  <cp:revision>6</cp:revision>
  <dcterms:created xsi:type="dcterms:W3CDTF">2009-06-23T14:30:06Z</dcterms:created>
  <dcterms:modified xsi:type="dcterms:W3CDTF">2009-06-23T15:18:51Z</dcterms:modified>
</cp:coreProperties>
</file>